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57" r:id="rId3"/>
    <p:sldId id="263" r:id="rId4"/>
    <p:sldId id="264" r:id="rId5"/>
    <p:sldId id="262" r:id="rId6"/>
    <p:sldId id="260" r:id="rId7"/>
    <p:sldId id="261" r:id="rId8"/>
    <p:sldId id="259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9" d="100"/>
          <a:sy n="69" d="100"/>
        </p:scale>
        <p:origin x="-7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53D2A8-600A-4607-802E-3B879D319A90}" type="datetimeFigureOut">
              <a:rPr lang="en-US" smtClean="0"/>
              <a:pPr/>
              <a:t>3/17/2018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24A590-4C32-463F-9EF5-81C306130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0"/>
            <a:ext cx="8458200" cy="4170787"/>
          </a:xfrm>
        </p:spPr>
        <p:txBody>
          <a:bodyPr>
            <a:normAutofit/>
          </a:bodyPr>
          <a:lstStyle/>
          <a:p>
            <a:r>
              <a:rPr lang="en-US" dirty="0"/>
              <a:t>PROGRAM </a:t>
            </a:r>
            <a:r>
              <a:rPr lang="en-US" dirty="0" smtClean="0"/>
              <a:t>EVALUATION</a:t>
            </a:r>
            <a:br>
              <a:rPr lang="en-US" dirty="0" smtClean="0"/>
            </a:br>
            <a:r>
              <a:rPr lang="en-US" dirty="0" smtClean="0"/>
              <a:t>name:</a:t>
            </a:r>
            <a:br>
              <a:rPr lang="en-US" dirty="0" smtClean="0"/>
            </a:br>
            <a:r>
              <a:rPr lang="en-US" dirty="0" smtClean="0"/>
              <a:t>tutor:</a:t>
            </a:r>
            <a:br>
              <a:rPr lang="en-US" dirty="0" smtClean="0"/>
            </a:br>
            <a:r>
              <a:rPr lang="en-US" dirty="0" smtClean="0"/>
              <a:t>institution: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2971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447800"/>
            <a:ext cx="7408333" cy="4678363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evaluation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systematic process which involves the collection, analyzing and usage of information in providing questions on programs, policies and projects specifically concerning their efficiency and effectiveness. 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is vital in human service organizations since this forms the basis of analyzing, assessing and criticizing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 and the worth 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processes in an organization.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693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EVALUATION ACTIVITIES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7239000" cy="5465136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Formative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evaluates and refines a program during development to ensure new improvements. It assists in program development in the early phases.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Summative: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gives information on the effectiveness of a program. It helps in deciding whether to end or continue a program.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gives major focus on the implementation of a program where it determines whether specific strategies are implemented as planned.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Outcome: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both long and short-term results and decides whether the activities or the program influence the outcome of the participants. 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focus on long-term changes of the program, both negative and positive.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0226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OF EVALUATION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7467600" cy="4830763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to increase the influence of services or products of clients or customers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improves the mechanisms of delivery to be less costly and efficient over time.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to verify that one is doing what one is intended to do.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 data that can be useful in promoting services in the community or for public relations.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provide a valid comparison of the programs that should be retained.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280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CONCERNS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following are the Key Considerations when designing a program evaluation: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The purpose of evaluation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The audience for the results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What kind of information is requires in making a </a:t>
            </a:r>
            <a:r>
              <a:rPr lang="en-US" dirty="0" smtClean="0"/>
              <a:t>decision</a:t>
            </a:r>
            <a:endParaRPr lang="en-US" dirty="0"/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How the information will be collected.</a:t>
            </a:r>
          </a:p>
          <a:p>
            <a:pPr marL="550926" indent="-514350">
              <a:buFont typeface="+mj-lt"/>
              <a:buAutoNum type="arabicPeriod"/>
            </a:pPr>
            <a:r>
              <a:rPr lang="en-US" dirty="0"/>
              <a:t>The resources available for collecting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6917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PLANNING </a:t>
            </a:r>
            <a:r>
              <a:rPr lang="en-US" dirty="0"/>
              <a:t>THE </a:t>
            </a:r>
            <a:r>
              <a:rPr lang="en-US" dirty="0" smtClean="0"/>
              <a:t>EVALUATIONS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four levels of evaluation gathered from clients: they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include: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Feelings and reaction 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Learning- knowledge, and attitudes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Skills changes</a:t>
            </a:r>
          </a:p>
          <a:p>
            <a:pPr marL="550926" indent="-514350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 -improved performance </a:t>
            </a:r>
          </a:p>
          <a:p>
            <a:pPr marL="36576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CONSTRAINTS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include; political factors, unavailability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data, limitation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and unfavorable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</a:p>
          <a:p>
            <a:pPr marL="36576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1243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DEVELOPING AN EVALUATION PLAN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7467600" cy="6096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First, Clarify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goals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objectives, secondly develop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questions, thirdly, developing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methods, fourth, setting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timeline for evaluation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activities, fifth, developing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Working With Program Logic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Models and finally assessing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" indent="0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METHODS OF COLLECTING DATA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 and observations, Questionnaires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Surveys, Focus Groups, Ethnographies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Oral History, and Case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Studies, Documents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Records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5519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 </a:t>
            </a:r>
            <a:br>
              <a:rPr lang="en-US" dirty="0"/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 AND USING EVALUATION RESULTS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 and Using Evaluation Results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level and scope of content depends on to whom the report is intended, e.g., to bankers, funders, employees, customers, clients, the public, etc.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employees have a chance to review and discuss the report carefully.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Bankers or funders will likely require a report that includes an executive summary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sure to record the evaluation plans and activities in an evaluation plan which can be referenced when a similar program evaluation is needed in the future.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9798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Cronbach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 J.,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R.,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Dornbusch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M., Hess, R. D.,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C., Phillips, D. C., ... &amp; Weiner, S. S. (1980).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Toward reform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program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(p. 3). San Francisco: Jossey-Bass.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Fitzpatrick, J. L., Sanders, J. R.,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Worthen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R. (2004). Program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evaluation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Alternative approaches and practical guidelines.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Magill, K.,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Hallberg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Hinojosa, T., &amp; Reeves, C. (2010). Evaluation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implementation of the rural and low-income school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program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Final report. Office of Planning, Evaluation and Policy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Development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U.S. Department of Education. Retrieved from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Walden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Library using the ERIC database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Newcomer, K. E.,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Hatry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 P.,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Wholey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S. (2015).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Handbook of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practical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evaluation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John Wiley &amp; Sons.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Piper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(2011). EGRA plus: Liberia. Program evaluation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report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RTI International. Retrieved from the Walden Library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	sing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ERIC database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9746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</TotalTime>
  <Words>551</Words>
  <Application>Microsoft Office PowerPoint</Application>
  <PresentationFormat>On-screen Show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PROGRAM EVALUATION name: tutor: institution: </vt:lpstr>
      <vt:lpstr>INTRODUCTION</vt:lpstr>
      <vt:lpstr>TYPES OF EVALUATION ACTIVITIES </vt:lpstr>
      <vt:lpstr>BENEFITS OF EVALUATION</vt:lpstr>
      <vt:lpstr>EVALUATION CONCERNS</vt:lpstr>
      <vt:lpstr>PLANNING THE EVALUATIONS</vt:lpstr>
      <vt:lpstr>STEPS IN DEVELOPING AN EVALUATION PLAN </vt:lpstr>
      <vt:lpstr>  REPORTING AND USING EVALUATION RESULTS 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EVALUATION</dc:title>
  <dc:creator>user</dc:creator>
  <cp:lastModifiedBy>hp ProBook 4530 User</cp:lastModifiedBy>
  <cp:revision>4</cp:revision>
  <dcterms:created xsi:type="dcterms:W3CDTF">2018-03-17T11:23:17Z</dcterms:created>
  <dcterms:modified xsi:type="dcterms:W3CDTF">2018-03-17T16:07:01Z</dcterms:modified>
</cp:coreProperties>
</file>